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Raleway" panose="020F0502020204030204" pitchFamily="2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-1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d Sutton" userId="2de14dd99fbecde4" providerId="LiveId" clId="{91C1C9C9-A2EB-40B5-B352-906D6744AA97}"/>
    <pc:docChg chg="modSld">
      <pc:chgData name="Hamid Sutton" userId="2de14dd99fbecde4" providerId="LiveId" clId="{91C1C9C9-A2EB-40B5-B352-906D6744AA97}" dt="2024-04-10T18:13:44.135" v="0" actId="14100"/>
      <pc:docMkLst>
        <pc:docMk/>
      </pc:docMkLst>
      <pc:sldChg chg="modSp mod">
        <pc:chgData name="Hamid Sutton" userId="2de14dd99fbecde4" providerId="LiveId" clId="{91C1C9C9-A2EB-40B5-B352-906D6744AA97}" dt="2024-04-10T18:13:44.135" v="0" actId="14100"/>
        <pc:sldMkLst>
          <pc:docMk/>
          <pc:sldMk cId="0" sldId="257"/>
        </pc:sldMkLst>
        <pc:picChg chg="mod">
          <ac:chgData name="Hamid Sutton" userId="2de14dd99fbecde4" providerId="LiveId" clId="{91C1C9C9-A2EB-40B5-B352-906D6744AA97}" dt="2024-04-10T18:13:44.135" v="0" actId="14100"/>
          <ac:picMkLst>
            <pc:docMk/>
            <pc:sldMk cId="0" sldId="257"/>
            <ac:picMk id="66" creationId="{00000000-0000-0000-0000-000000000000}"/>
          </ac:picMkLst>
        </pc:picChg>
        <pc:picChg chg="mod">
          <ac:chgData name="Hamid Sutton" userId="2de14dd99fbecde4" providerId="LiveId" clId="{91C1C9C9-A2EB-40B5-B352-906D6744AA97}" dt="2024-04-10T18:13:44.135" v="0" actId="14100"/>
          <ac:picMkLst>
            <pc:docMk/>
            <pc:sldMk cId="0" sldId="257"/>
            <ac:picMk id="6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6b23158e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6b23158e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6b23158e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6b23158e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a7198c2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a7198c2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6b23158e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6b23158e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6b23158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6b23158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e86cb4a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e86cb4a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98aeffe32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98aeffe32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98aeffe32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98aeffe32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98aeffe3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98aeffe32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6b23158e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6b23158e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6b23158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6b23158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hom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6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Courier New"/>
                <a:ea typeface="Courier New"/>
                <a:cs typeface="Courier New"/>
                <a:sym typeface="Courier New"/>
              </a:rPr>
              <a:t>CITRPG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294967295"/>
          </p:nvPr>
        </p:nvSpPr>
        <p:spPr>
          <a:xfrm>
            <a:off x="4680500" y="4455050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Laci Parker &amp; Hamid Sutton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625" y="632063"/>
            <a:ext cx="3879375" cy="3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Issues/Bugs Known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styling issues. We had trouble running the document on web browsers and making changes to get it right.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HTML structure errors. Improper nesting of HTML elements, missing or closing tags.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Inputting codes in the wrong areas of the documents.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When picking a character it will only let you choose one character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Once in the game, there is no way to get out or go back unless exiting the entire thing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16068">
            <a:off x="8480078" y="445024"/>
            <a:ext cx="35221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124" y="208749"/>
            <a:ext cx="39360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74304">
            <a:off x="7741653" y="2154659"/>
            <a:ext cx="542007" cy="54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903878">
            <a:off x="574961" y="4263834"/>
            <a:ext cx="393600" cy="30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7">
            <a:alphaModFix/>
          </a:blip>
          <a:srcRect l="3558"/>
          <a:stretch/>
        </p:blipFill>
        <p:spPr>
          <a:xfrm>
            <a:off x="4523075" y="4120725"/>
            <a:ext cx="442525" cy="4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6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Future Versions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 complete and functional trivia game for everyone to enjoy from selecting characters to levels of difficulty.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t="30671" b="17916"/>
          <a:stretch/>
        </p:blipFill>
        <p:spPr>
          <a:xfrm>
            <a:off x="652713" y="2450525"/>
            <a:ext cx="7838573" cy="2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49400" y="239575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Any </a:t>
            </a:r>
            <a:endParaRPr sz="44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Questions?</a:t>
            </a:r>
            <a:endParaRPr sz="44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l="47260" t="55124" r="41851" b="14310"/>
          <a:stretch/>
        </p:blipFill>
        <p:spPr>
          <a:xfrm>
            <a:off x="4274175" y="869550"/>
            <a:ext cx="2155901" cy="34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500" y="-236275"/>
            <a:ext cx="3195349" cy="31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t="27345" b="24179"/>
          <a:stretch/>
        </p:blipFill>
        <p:spPr>
          <a:xfrm>
            <a:off x="701400" y="1025496"/>
            <a:ext cx="3743769" cy="323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288" y="572429"/>
            <a:ext cx="4381454" cy="376067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Team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5585200" y="4047050"/>
            <a:ext cx="26502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Hamid Sutton</a:t>
            </a:r>
            <a:endParaRPr sz="2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2307"/>
              <a:buFont typeface="Arial"/>
              <a:buNone/>
            </a:pPr>
            <a:r>
              <a:rPr lang="en" sz="2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CIS Major</a:t>
            </a:r>
            <a:endParaRPr sz="2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2"/>
          </p:nvPr>
        </p:nvSpPr>
        <p:spPr>
          <a:xfrm>
            <a:off x="1169475" y="4047050"/>
            <a:ext cx="26502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Laci Parker</a:t>
            </a:r>
            <a:endParaRPr sz="2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Cybersecurity Major</a:t>
            </a:r>
            <a:endParaRPr sz="2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6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l="48250" t="4232"/>
          <a:stretch/>
        </p:blipFill>
        <p:spPr>
          <a:xfrm>
            <a:off x="4314875" y="108975"/>
            <a:ext cx="4731826" cy="49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Problem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The problem we want to solve in making a computer trivia game is to make it enjoyable for everyone.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We want to have questions that are not too easy or too hard so beginners and experienced players can have fun playing and learn something new.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We want to make the game interesting and inclusive for everyone.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l="57553" b="69434"/>
          <a:stretch/>
        </p:blipFill>
        <p:spPr>
          <a:xfrm>
            <a:off x="5262650" y="-324125"/>
            <a:ext cx="3881352" cy="157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Solution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To build a trivia game is like putting a puzzle together. You have the following tools.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Javascript holds the game together to make everything functional.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Html provides structure to the game's content.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is about coloring and styling. It makes it more appealing.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Bootstrap handles the ultimate set of tools you need to make sure everything works.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fld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l="5400" t="10286" r="72338" b="69436"/>
          <a:stretch/>
        </p:blipFill>
        <p:spPr>
          <a:xfrm>
            <a:off x="-10" y="-77200"/>
            <a:ext cx="1216733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l="5414" r="72414" b="74053"/>
          <a:stretch/>
        </p:blipFill>
        <p:spPr>
          <a:xfrm flipH="1">
            <a:off x="4458927" y="-474750"/>
            <a:ext cx="1653898" cy="10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Demo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5295600" y="1374150"/>
            <a:ext cx="3299700" cy="23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" name="Google Shape;121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725" y="263175"/>
            <a:ext cx="4617150" cy="46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6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l="-1780" t="16387" r="75743" b="50870"/>
          <a:stretch/>
        </p:blipFill>
        <p:spPr>
          <a:xfrm rot="-631947">
            <a:off x="1104665" y="3643272"/>
            <a:ext cx="1132669" cy="80117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Lessons Learned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Learning to know where certain codes go in place of HTML, CSS, Javascript, and Bootstrap of a document.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Looking through documentation to find resources to help further the development of the game.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Learning to use Canva-created images to further the style process and to help pre plan for the story of the game.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Learning how to lay buttons over images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l="31725" t="6826" r="33476" b="65626"/>
          <a:stretch/>
        </p:blipFill>
        <p:spPr>
          <a:xfrm rot="4743689">
            <a:off x="451128" y="3715475"/>
            <a:ext cx="1513770" cy="6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l="21464" r="12227"/>
          <a:stretch/>
        </p:blipFill>
        <p:spPr>
          <a:xfrm>
            <a:off x="2126675" y="3002875"/>
            <a:ext cx="1902874" cy="161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l="73720" t="12353" r="242" b="54904"/>
          <a:stretch/>
        </p:blipFill>
        <p:spPr>
          <a:xfrm rot="-631947">
            <a:off x="7374290" y="254522"/>
            <a:ext cx="1132669" cy="80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On-screen Show (16:9)</PresentationFormat>
  <Paragraphs>44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Barlow</vt:lpstr>
      <vt:lpstr>Source Sans Pro</vt:lpstr>
      <vt:lpstr>Courier New</vt:lpstr>
      <vt:lpstr>Raleway</vt:lpstr>
      <vt:lpstr>Plum</vt:lpstr>
      <vt:lpstr>CITRPG</vt:lpstr>
      <vt:lpstr>Team</vt:lpstr>
      <vt:lpstr>Problem</vt:lpstr>
      <vt:lpstr>Solution</vt:lpstr>
      <vt:lpstr>PowerPoint Presentation</vt:lpstr>
      <vt:lpstr>PowerPoint Presentation</vt:lpstr>
      <vt:lpstr>PowerPoint Presentation</vt:lpstr>
      <vt:lpstr>Demo</vt:lpstr>
      <vt:lpstr>Lessons Learned</vt:lpstr>
      <vt:lpstr>Issues/Bugs Known</vt:lpstr>
      <vt:lpstr>Future Versions</vt:lpstr>
      <vt:lpstr>Any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CITRPG</dc:title>
  <cp:lastModifiedBy>Hamid Sutton</cp:lastModifiedBy>
  <cp:revision>1</cp:revision>
  <dcterms:modified xsi:type="dcterms:W3CDTF">2024-04-10T18:13:54Z</dcterms:modified>
</cp:coreProperties>
</file>